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60" r:id="rId6"/>
    <p:sldId id="258" r:id="rId7"/>
    <p:sldId id="259" r:id="rId8"/>
    <p:sldId id="261" r:id="rId9"/>
    <p:sldId id="263" r:id="rId10"/>
    <p:sldId id="262" r:id="rId11"/>
    <p:sldId id="264" r:id="rId12"/>
    <p:sldId id="267" r:id="rId13"/>
    <p:sldId id="268" r:id="rId14"/>
    <p:sldId id="266" r:id="rId15"/>
    <p:sldId id="273" r:id="rId16"/>
    <p:sldId id="265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83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09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47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11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20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29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77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3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8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83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0C7A-2B3D-43C6-A35D-9DCA8D36353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35F9-F3E5-4459-B5D5-C8429CE6E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3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6561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предвкушении новогоднего волшебства»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886200"/>
            <a:ext cx="3563888" cy="1752600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Авторы проекта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Воспитатели: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Батурина М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r>
              <a:rPr lang="ru-RU" sz="1600" dirty="0" smtClean="0">
                <a:solidFill>
                  <a:srgbClr val="002060"/>
                </a:solidFill>
              </a:rPr>
              <a:t>А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Верёвкина</a:t>
            </a:r>
            <a:r>
              <a:rPr lang="ru-RU" sz="1600" dirty="0" smtClean="0">
                <a:solidFill>
                  <a:srgbClr val="002060"/>
                </a:solidFill>
              </a:rPr>
              <a:t> Ж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r>
              <a:rPr lang="ru-RU" sz="1600" dirty="0" smtClean="0">
                <a:solidFill>
                  <a:srgbClr val="002060"/>
                </a:solidFill>
              </a:rPr>
              <a:t>Е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Родители и дети группы №2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48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И</a:t>
            </a:r>
            <a:r>
              <a:rPr lang="ru-RU" sz="2800" dirty="0" smtClean="0">
                <a:solidFill>
                  <a:srgbClr val="002060"/>
                </a:solidFill>
              </a:rPr>
              <a:t>  сразу же наряжаем нашу  Ёлочку!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арина\Desktop\IMG_1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066620" cy="204441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IMG_1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35895"/>
            <a:ext cx="3066619" cy="204441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IMG_12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928" y="3522093"/>
            <a:ext cx="3066620" cy="204441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IMG_1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091" y="3460107"/>
            <a:ext cx="3159600" cy="210639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3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42617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разминка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повесим шарики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потом фонарики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:\DCIM\102CANON\IMG_1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951820" cy="196788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DCIM\102CANON\IMG_1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951820" cy="196788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DCIM\102CANON\IMG_1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32251"/>
            <a:ext cx="2961935" cy="197462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DCIM\102CANON\IMG_12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32251"/>
            <a:ext cx="2961936" cy="197462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4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Волшебные рисунки на окне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арина\Desktop\IMG_1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971792" cy="264786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IMG_1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4699"/>
            <a:ext cx="3959932" cy="263995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6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Снежинки - </a:t>
            </a:r>
            <a:r>
              <a:rPr lang="ru-RU" sz="2800" dirty="0" err="1" smtClean="0">
                <a:solidFill>
                  <a:srgbClr val="002060"/>
                </a:solidFill>
              </a:rPr>
              <a:t>балеринки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Марина\Desktop\IMG_1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213" y="1556792"/>
            <a:ext cx="4968553" cy="331236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88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13" y="0"/>
            <a:ext cx="9169019" cy="68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solidFill>
                  <a:srgbClr val="002060"/>
                </a:solidFill>
              </a:rPr>
              <a:t>письма Дедушке Морозу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46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</a:rPr>
              <a:t>Итак, карандаши наточены, фломастеры играют разноцветными колпачками и возникает новый вопрос: а как написать Деду Морозу? О чем? И чтобы без ошибок… Тут на помощь придут родители – они тоже в детстве писали письма, поэтому смело обращайся.</a:t>
            </a:r>
          </a:p>
        </p:txBody>
      </p:sp>
      <p:pic>
        <p:nvPicPr>
          <p:cNvPr id="4098" name="Picture 2" descr="C:\Users\Марина\Desktop\IMG_1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800135" cy="186675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IMG_1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1"/>
            <a:ext cx="2800135" cy="186675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на\Desktop\IMG_1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93860"/>
            <a:ext cx="2800136" cy="186675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DCIM\102CANON\IMG_1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800136" cy="186675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6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родителей за активное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группы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Марина\Desktop\IMG_1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456384" cy="230425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рина\Desktop\IMG_1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340" y="1916832"/>
            <a:ext cx="3456384" cy="230425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78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2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424847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Подарите детям сказку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И сюрприз на Новый год 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И волшебный зимний праздник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Обязательно придёт!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Дед Мороз с мешком подарков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Лично к Вам заглянет в дом!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И тогда наступит праздник,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Тот, которого мы ждём!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3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ребёнка к народной культуре посредством календарно-обрядовых праздников;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украшать ёлку к празднику  совместной деятельностью с 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взрослыми;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умения коллективно работать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общенародным праздником Новый год и его традициями;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любознательность, творческие способности, память;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дружеские взаимоотношения, любовь к праздникам;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эмоциональную сферу ребёнка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мастер – класс « Игрушка из фетра своими руками»;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на  окне;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балеринки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письма Дедушке Морозу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 проектной деятельности: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ёлки украшенной игрушками -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самоделками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познавательно-творческий.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краткосрочный.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жизнь в детском саду должна быть яркой, богатой впечатлениями, как хорошая интересная книга, лучшими страницами которой должны стать праздники и подготовка к ним. Чтобы праздник был незабываемым  и оставил след в душе ребёнка нужно открыть детям окно в мир удивительных чудес. Проект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предвкушении новогоднего волшебства»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то, чтобы помочь детям выразить свои чувства, эмоции, творческие способности.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03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30963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новогодние праздники и Рождество!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какой же  новогодний  праздник  без  ёлочки!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предложили родителям и детям сделать любую поделку  своими  руками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вместе нарядить ёлочку  игрушками  и  добрыми искренними пожеланиями!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7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Ёлка летом просто ёлка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Вот когда зима придёт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Ёлка будто оживёт: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 морозе распушится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Под ветрами распрямится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Вовсе не колючая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Как цветок пахучая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Пахнет не росой не мёдом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Ёлка пахнет  Новым  </a:t>
            </a:r>
            <a:r>
              <a:rPr lang="ru-RU" sz="2800" dirty="0">
                <a:solidFill>
                  <a:srgbClr val="002060"/>
                </a:solidFill>
              </a:rPr>
              <a:t>Г</a:t>
            </a:r>
            <a:r>
              <a:rPr lang="ru-RU" sz="2800" dirty="0" smtClean="0">
                <a:solidFill>
                  <a:srgbClr val="002060"/>
                </a:solidFill>
              </a:rPr>
              <a:t>одом!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9080" y="0"/>
            <a:ext cx="9333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Видите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>
                <a:solidFill>
                  <a:srgbClr val="002060"/>
                </a:solidFill>
              </a:rPr>
              <a:t> ёлочка ждёт свой наряд</a:t>
            </a:r>
            <a:r>
              <a:rPr lang="en-US" sz="2800" dirty="0" smtClean="0">
                <a:solidFill>
                  <a:srgbClr val="002060"/>
                </a:solidFill>
              </a:rPr>
              <a:t>…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рина\Desktop\IMG_1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564" y="1124744"/>
            <a:ext cx="5871792" cy="391452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9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Встреча родительского клуба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«Семья и я»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</a:t>
            </a:r>
            <a:r>
              <a:rPr lang="ru-RU" sz="2800" dirty="0" smtClean="0">
                <a:solidFill>
                  <a:srgbClr val="002060"/>
                </a:solidFill>
              </a:rPr>
              <a:t>ема: Новогодняя мастерская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Мастер – класс «Игрушка из фетра»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Марина\Desktop\IMG_1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7052"/>
            <a:ext cx="3786096" cy="252406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esktop\IMG_1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37051"/>
            <a:ext cx="3786093" cy="252406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19" y="0"/>
            <a:ext cx="916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Новогодняя мастерская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Марина\Desktop\IMG_1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994612" cy="199640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IMG_1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7"/>
            <a:ext cx="2994611" cy="199640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IMG_12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81" y="3645024"/>
            <a:ext cx="3007119" cy="200474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DCIM\102CANON\IMG_1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464076"/>
            <a:ext cx="2994611" cy="199640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58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chalo4ka.ru/wp-content/uploads/2014/11/shablon-novogodniy-1.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14"/>
            <a:ext cx="9144000" cy="68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Игрушки для ёлочки готовы!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Марина\Desktop\Игрушки  из  фетра\IMG_0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4104456" cy="273630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на\Desktop\IMG_1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40768"/>
            <a:ext cx="4104455" cy="273630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9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150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«В предвкушении новогоднего волшебства» </vt:lpstr>
      <vt:lpstr>Слайд 2</vt:lpstr>
      <vt:lpstr>Слайд 3</vt:lpstr>
      <vt:lpstr>Скоро новогодние праздники и Рождество! А какой же  новогодний  праздник  без  ёлочки! Мы  предложили родителям и детям сделать любую поделку  своими  руками, и вместе нарядить ёлочку  игрушками  и  добрыми искренними пожеланиями! </vt:lpstr>
      <vt:lpstr>Ёлка летом просто ёлка Вот когда зима придёт, Ёлка будто оживёт: На морозе распушится Под ветрами распрямится, Вовсе не колючая Как цветок пахучая. Пахнет не росой не мёдом, Ёлка пахнет  Новым  Годом!</vt:lpstr>
      <vt:lpstr>Видите, ёлочка ждёт свой наряд…</vt:lpstr>
      <vt:lpstr>Встреча родительского клуба «Семья и я» Тема: Новогодняя мастерская Мастер – класс «Игрушка из фетра»</vt:lpstr>
      <vt:lpstr>Новогодняя мастерская</vt:lpstr>
      <vt:lpstr>Игрушки для ёлочки готовы!</vt:lpstr>
      <vt:lpstr> И  сразу же наряжаем нашу  Ёлочку!</vt:lpstr>
      <vt:lpstr>Музыкальная разминка Мы повесим шарики, а потом фонарики… </vt:lpstr>
      <vt:lpstr>Волшебные рисунки на окне</vt:lpstr>
      <vt:lpstr>Снежинки - балеринки</vt:lpstr>
      <vt:lpstr> письма Дедушке Морозу</vt:lpstr>
      <vt:lpstr>Награждение родителей за активное  участие  в жизни группы</vt:lpstr>
      <vt:lpstr>Подарите детям сказку И сюрприз на Новый год  И волшебный зимний праздник Обязательно придёт! Дед Мороз с мешком подарков Лично к Вам заглянет в дом! И тогда наступит праздник, Тот, которого мы ждём!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Нарядим ёлочку вместе</dc:title>
  <dc:creator>Марина</dc:creator>
  <cp:lastModifiedBy>Пользователь</cp:lastModifiedBy>
  <cp:revision>32</cp:revision>
  <dcterms:created xsi:type="dcterms:W3CDTF">2015-11-04T14:55:58Z</dcterms:created>
  <dcterms:modified xsi:type="dcterms:W3CDTF">2015-12-15T06:14:57Z</dcterms:modified>
</cp:coreProperties>
</file>